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8" r:id="rId5"/>
    <p:sldId id="257" r:id="rId6"/>
    <p:sldId id="258" r:id="rId7"/>
    <p:sldId id="269" r:id="rId8"/>
    <p:sldId id="267" r:id="rId9"/>
    <p:sldId id="271" r:id="rId10"/>
    <p:sldId id="259" r:id="rId11"/>
    <p:sldId id="25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16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09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31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68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6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61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9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5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6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2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62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09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5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8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1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06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50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76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59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4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778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78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84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65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32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9/19/2018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06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9/19/2018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71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3F3F2"/>
                </a:solidFill>
              </a:rPr>
              <a:pPr/>
              <a:t>9/19/2018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3F3F2"/>
                </a:solidFill>
              </a:rPr>
              <a:pPr/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81510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9/19/2018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335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9/19/2018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84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9/19/2018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5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61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9/19/2018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08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9/19/2018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9651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9/19/2018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54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9/19/2018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81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9/19/2018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06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25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63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63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50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E8C3-F85C-415A-A7B2-7317E5451739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FCE8-2313-4477-BD53-D13E1575D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14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4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4725D-6CEF-48DD-9221-1B65B20097F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6994-A05E-4E86-8404-A7F41D01A4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9/19/2018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246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ãtake a guess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ãGuess who gifãçåçæå°çµæ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" y="2616212"/>
            <a:ext cx="5108027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210208" y="429733"/>
            <a:ext cx="11839902" cy="742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4546A"/>
              </a:buClr>
            </a:pPr>
            <a:r>
              <a:rPr lang="en-US" altLang="zh-TW" sz="6000" cap="non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it look like?</a:t>
            </a:r>
            <a:endParaRPr lang="zh-TW" altLang="en-US" sz="6000" cap="none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108028" y="2135451"/>
            <a:ext cx="6942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1.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It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has a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yellow, bald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head.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2.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It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has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round, black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eyes.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3.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It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has a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very small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nose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and a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Cupid’s Bow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mouth.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4.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It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has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long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ears.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5.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It has a lot of electricity. </a:t>
            </a:r>
            <a:endParaRPr lang="zh-TW" altLang="en-US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ç¸éåç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691"/>
            <a:ext cx="5098553" cy="44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210208" y="429733"/>
            <a:ext cx="11839902" cy="742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4546A"/>
              </a:buClr>
            </a:pPr>
            <a:r>
              <a:rPr lang="en-US" altLang="zh-TW" sz="6000" cap="non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he look like?</a:t>
            </a:r>
            <a:endParaRPr lang="zh-TW" altLang="en-US" sz="6000" cap="none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54414" y="1787808"/>
            <a:ext cx="69420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1. He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has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 bald head.</a:t>
            </a:r>
            <a:endParaRPr lang="en-US" altLang="zh-TW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2.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He has big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blue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eyes.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3.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He has a hawk nose and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a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smiling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big mouth.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4.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He has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normal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ears.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5.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His grandmother is a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queen.</a:t>
            </a:r>
            <a:endParaRPr lang="zh-TW" altLang="en-US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ãprince william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" y="1787808"/>
            <a:ext cx="5711825" cy="45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210208" y="429733"/>
            <a:ext cx="11839902" cy="742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4546A"/>
              </a:buClr>
            </a:pPr>
            <a:r>
              <a:rPr lang="en-US" altLang="zh-TW" sz="6000" cap="non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she look like?</a:t>
            </a:r>
            <a:endParaRPr lang="zh-TW" altLang="en-US" sz="6000" cap="none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10808" y="1214686"/>
            <a:ext cx="71811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She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has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long, straight, black hair and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a sharp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angle.</a:t>
            </a:r>
            <a:endParaRPr lang="en-US" altLang="zh-TW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2.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She has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big, round, black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eyes.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3.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She has a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small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nose and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a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small mouth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4.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She’s a cartoon character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and a detective’s girlfriend.</a:t>
            </a:r>
            <a:endParaRPr lang="zh-TW" altLang="en-US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8" y="1430040"/>
            <a:ext cx="4556235" cy="54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210208" y="429733"/>
            <a:ext cx="11839902" cy="742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4546A"/>
              </a:buClr>
            </a:pPr>
            <a:r>
              <a:rPr lang="en-US" altLang="zh-TW" sz="6000" cap="non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he look like?</a:t>
            </a:r>
            <a:endParaRPr lang="zh-TW" altLang="en-US" sz="6000" cap="none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616202" y="1595296"/>
            <a:ext cx="69420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1. He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has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short, straight,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blond hair.</a:t>
            </a:r>
            <a:endParaRPr lang="en-US" altLang="zh-TW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2.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He has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green eyes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3.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He has a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pointy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nose and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a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big, thin mouth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4.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He has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big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ears.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5.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He’s a famous leader and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a businessman.</a:t>
            </a:r>
            <a:endParaRPr lang="zh-TW" altLang="en-US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r="8671"/>
          <a:stretch/>
        </p:blipFill>
        <p:spPr bwMode="auto">
          <a:xfrm>
            <a:off x="-1" y="1787807"/>
            <a:ext cx="5616203" cy="47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210208" y="429733"/>
            <a:ext cx="11839902" cy="742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4546A"/>
              </a:buClr>
            </a:pPr>
            <a:r>
              <a:rPr lang="en-US" altLang="zh-TW" sz="6000" cap="non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he look like?</a:t>
            </a:r>
            <a:endParaRPr lang="zh-TW" altLang="en-US" sz="6000" cap="none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92718" y="1306525"/>
            <a:ext cx="69420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has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short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, straight,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 black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hair.</a:t>
            </a:r>
            <a:endParaRPr lang="en-US" altLang="zh-TW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2.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has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big, black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eyes.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3.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has a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big, round nose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and a glamour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mouth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4. He has big ears. </a:t>
            </a:r>
            <a:endParaRPr lang="en-US" altLang="zh-TW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5.</a:t>
            </a:r>
            <a:r>
              <a:rPr lang="zh-TW" altLang="en-US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He’s a teacher, and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masters in baseball and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swimming.</a:t>
            </a:r>
            <a:endParaRPr lang="zh-TW" altLang="en-US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8" t="-1" r="20354" b="67635"/>
          <a:stretch/>
        </p:blipFill>
        <p:spPr>
          <a:xfrm>
            <a:off x="331075" y="1718439"/>
            <a:ext cx="4130565" cy="48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210208" y="429733"/>
            <a:ext cx="11839902" cy="742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4546A"/>
              </a:buClr>
            </a:pPr>
            <a:r>
              <a:rPr lang="en-US" altLang="zh-TW" sz="6000" cap="non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she look like?</a:t>
            </a:r>
            <a:endParaRPr lang="zh-TW" altLang="en-US" sz="6000" cap="none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24248" y="1712390"/>
            <a:ext cx="69420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She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has a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medium length,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straight, black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ponytail.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2.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She has small black eyes.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3.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She has a round nose and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a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natural </a:t>
            </a:r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mouth. 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4.</a:t>
            </a:r>
            <a:r>
              <a:rPr lang="zh-TW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She’s a teacher and loves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to see baseball games and</a:t>
            </a:r>
          </a:p>
          <a:p>
            <a:r>
              <a:rPr lang="en-US" altLang="zh-TW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concerts.</a:t>
            </a:r>
            <a:endParaRPr lang="zh-TW" altLang="en-US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ååè£¡å¯è½æ1 äººãç«ç«ãéå­åæ¶å¤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29032" r="25497" b="34820"/>
          <a:stretch/>
        </p:blipFill>
        <p:spPr bwMode="auto">
          <a:xfrm>
            <a:off x="210209" y="1449329"/>
            <a:ext cx="4487916" cy="54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ãlisten carefully gifãçåçæå°çµæ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7 曲目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2316" y="567559"/>
            <a:ext cx="2204545" cy="22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339</Words>
  <Application>Microsoft Office PowerPoint</Application>
  <PresentationFormat>寬螢幕</PresentationFormat>
  <Paragraphs>51</Paragraphs>
  <Slides>8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8</vt:i4>
      </vt:variant>
    </vt:vector>
  </HeadingPairs>
  <TitlesOfParts>
    <vt:vector size="20" baseType="lpstr">
      <vt:lpstr>微軟正黑體</vt:lpstr>
      <vt:lpstr>新細明體</vt:lpstr>
      <vt:lpstr>Arial</vt:lpstr>
      <vt:lpstr>Calibri</vt:lpstr>
      <vt:lpstr>Calibri Light</vt:lpstr>
      <vt:lpstr>Comic Sans MS</vt:lpstr>
      <vt:lpstr>Gill Sans MT</vt:lpstr>
      <vt:lpstr>Impact</vt:lpstr>
      <vt:lpstr>Office 佈景主題</vt:lpstr>
      <vt:lpstr>1_Office 佈景主題</vt:lpstr>
      <vt:lpstr>2_Office 佈景主題</vt:lpstr>
      <vt:lpstr>Badge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27</cp:revision>
  <dcterms:created xsi:type="dcterms:W3CDTF">2018-09-14T08:53:36Z</dcterms:created>
  <dcterms:modified xsi:type="dcterms:W3CDTF">2018-09-19T07:27:41Z</dcterms:modified>
</cp:coreProperties>
</file>